
<file path=[Content_Types].xml><?xml version="1.0" encoding="utf-8"?>
<Types xmlns="http://schemas.openxmlformats.org/package/2006/content-types">
  <Default ContentType="application/x-fontdata" Extension="fntdata"/>
  <Default ContentType="image/jpeg" Extension="jpeg"/>
  <Default ContentType="image/png" Extension="png"/>
  <Default ContentType="application/vnd.openxmlformats-package.relationships+xml" Extension="rels"/>
  <Default ContentType="application/xml" Extension="xml"/>
  <Override ContentType="application/vnd.openxmlformats-officedocument.extended-properties+xml" PartName="/docProps/app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tableStyles+xml" PartName="/ppt/tableStyles.xml"/>
  <Override ContentType="application/vnd.openxmlformats-officedocument.theme+xml" PartName="/ppt/theme/theme1.xml"/>
  <Override ContentType="application/vnd.openxmlformats-officedocument.presentationml.viewProps+xml" PartName="/ppt/viewProps.xml"/>
</Types>
</file>

<file path=_rels/.rels><?xml version="1.0" encoding="UTF-8" standalone="yes"?><Relationships xmlns="http://schemas.openxmlformats.org/package/2006/relationships"><Relationship Id="rId1" Target="ppt/presentation.xml" Type="http://schemas.openxmlformats.org/officeDocument/2006/relationships/officeDocument"/><Relationship Id="rId2" Target="docProps/thumbnail.jpeg" Type="http://schemas.openxmlformats.org/package/2006/relationships/metadata/thumbnail"/><Relationship Id="rId3" Target="docProps/core.xml" Type="http://schemas.openxmlformats.org/package/2006/relationships/metadata/core-properties"/><Relationship Id="rId4" Target="docProps/app.xml" Type="http://schemas.openxmlformats.org/officeDocument/2006/relationships/extended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embedTrueTypeFonts="true">
  <p:sldMasterIdLst>
    <p:sldMasterId id="2147483648" r:id="rId1"/>
  </p:sldMasterIdLst>
  <p:sldIdLst>
    <p:sldId id="256" r:id="rId6"/>
  </p:sldIdLst>
  <p:sldSz cx="18288000" cy="10287000"/>
  <p:notesSz cx="6858000" cy="9144000"/>
  <p:embeddedFontLst>
    <p:embeddedFont>
      <p:font typeface="BM JUA 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4" d="100"/>
          <a:sy n="74" d="100"/>
        </p:scale>
        <p:origin x="-1092" y="-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<Relationships xmlns="http://schemas.openxmlformats.org/package/2006/relationships"><Relationship Id="rId1" Target="slideMasters/slideMaster1.xml" Type="http://schemas.openxmlformats.org/officeDocument/2006/relationships/slideMaster"/><Relationship Id="rId2" Target="presProps.xml" Type="http://schemas.openxmlformats.org/officeDocument/2006/relationships/presProps"/><Relationship Id="rId3" Target="viewProps.xml" Type="http://schemas.openxmlformats.org/officeDocument/2006/relationships/viewProps"/><Relationship Id="rId4" Target="theme/theme1.xml" Type="http://schemas.openxmlformats.org/officeDocument/2006/relationships/theme"/><Relationship Id="rId5" Target="tableStyles.xml" Type="http://schemas.openxmlformats.org/officeDocument/2006/relationships/tableStyles"/><Relationship Id="rId6" Target="slides/slide1.xml" Type="http://schemas.openxmlformats.org/officeDocument/2006/relationships/slide"/><Relationship Id="rId7" Target="fonts/font1.fntdata" Type="http://schemas.openxmlformats.org/officeDocument/2006/relationships/font"/></Relationships>
</file>

<file path=ppt/slideLayouts/_rels/slideLayout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2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3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4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5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6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7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8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9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0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_rels/slideLayout11.xml.rels><?xml version="1.0" encoding="UTF-8" standalone="yes"?><Relationships xmlns="http://schemas.openxmlformats.org/package/2006/relationships"><Relationship Id="rId1" Target="../slideMasters/slideMaster1.xml" Type="http://schemas.openxmlformats.org/officeDocument/2006/relationships/slideMaster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arget="../slideLayouts/slideLayout1.xml" Type="http://schemas.openxmlformats.org/officeDocument/2006/relationships/slideLayout"/><Relationship Id="rId10" Target="../slideLayouts/slideLayout10.xml" Type="http://schemas.openxmlformats.org/officeDocument/2006/relationships/slideLayout"/><Relationship Id="rId11" Target="../slideLayouts/slideLayout11.xml" Type="http://schemas.openxmlformats.org/officeDocument/2006/relationships/slideLayout"/><Relationship Id="rId12" Target="../theme/theme1.xml" Type="http://schemas.openxmlformats.org/officeDocument/2006/relationships/theme"/><Relationship Id="rId2" Target="../slideLayouts/slideLayout2.xml" Type="http://schemas.openxmlformats.org/officeDocument/2006/relationships/slideLayout"/><Relationship Id="rId3" Target="../slideLayouts/slideLayout3.xml" Type="http://schemas.openxmlformats.org/officeDocument/2006/relationships/slideLayout"/><Relationship Id="rId4" Target="../slideLayouts/slideLayout4.xml" Type="http://schemas.openxmlformats.org/officeDocument/2006/relationships/slideLayout"/><Relationship Id="rId5" Target="../slideLayouts/slideLayout5.xml" Type="http://schemas.openxmlformats.org/officeDocument/2006/relationships/slideLayout"/><Relationship Id="rId6" Target="../slideLayouts/slideLayout6.xml" Type="http://schemas.openxmlformats.org/officeDocument/2006/relationships/slideLayout"/><Relationship Id="rId7" Target="../slideLayouts/slideLayout7.xml" Type="http://schemas.openxmlformats.org/officeDocument/2006/relationships/slideLayout"/><Relationship Id="rId8" Target="../slideLayouts/slideLayout8.xml" Type="http://schemas.openxmlformats.org/officeDocument/2006/relationships/slideLayout"/><Relationship Id="rId9" Target="../slideLayouts/slideLayout9.xml" Type="http://schemas.openxmlformats.org/officeDocument/2006/relationships/slideLayout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8/1/2011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arget="../slideLayouts/slideLayout7.xml" Type="http://schemas.openxmlformats.org/officeDocument/2006/relationships/slideLayout"/><Relationship Id="rId2" Target="../media/image1.png" Type="http://schemas.openxmlformats.org/officeDocument/2006/relationships/image"/><Relationship Id="rId3" Target="../media/image2.png" Type="http://schemas.openxmlformats.org/officeDocument/2006/relationships/image"/><Relationship Id="rId4" Target="../media/image3.png" Type="http://schemas.openxmlformats.org/officeDocument/2006/relationships/image"/><Relationship Id="rId5" Target="../media/image4.png" Type="http://schemas.openxmlformats.org/officeDocument/2006/relationships/image"/><Relationship Id="rId6" Target="../media/image5.png" Type="http://schemas.openxmlformats.org/officeDocument/2006/relationships/image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name="Picture 2" id="2"/>
          <p:cNvPicPr>
            <a:picLocks noChangeAspect="true"/>
          </p:cNvPicPr>
          <p:nvPr/>
        </p:nvPicPr>
        <p:blipFill>
          <a:blip r:embed="rId2"/>
          <a:stretch>
            <a:fillRect/>
          </a:stretch>
        </p:blipFill>
        <p:spPr>
          <a:xfrm rot="0">
            <a:off x="0" y="0"/>
            <a:ext cx="18288000" cy="10287000"/>
          </a:xfrm>
          <a:prstGeom prst="rect">
            <a:avLst/>
          </a:prstGeom>
        </p:spPr>
      </p:pic>
      <p:pic>
        <p:nvPicPr>
          <p:cNvPr name="Picture 3" id="3"/>
          <p:cNvPicPr>
            <a:picLocks noChangeAspect="true"/>
          </p:cNvPicPr>
          <p:nvPr/>
        </p:nvPicPr>
        <p:blipFill>
          <a:blip r:embed="rId3"/>
          <a:stretch>
            <a:fillRect/>
          </a:stretch>
        </p:blipFill>
        <p:spPr>
          <a:xfrm rot="0">
            <a:off x="673100" y="533400"/>
            <a:ext cx="16941800" cy="9220200"/>
          </a:xfrm>
          <a:prstGeom prst="rect">
            <a:avLst/>
          </a:prstGeom>
        </p:spPr>
      </p:pic>
      <p:pic>
        <p:nvPicPr>
          <p:cNvPr name="Picture 4" id="4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43000" y="1549400"/>
            <a:ext cx="3289300" cy="3594100"/>
          </a:xfrm>
          <a:prstGeom prst="rect">
            <a:avLst/>
          </a:prstGeom>
          <a:effectLst>
            <a:outerShdw dir="5400000" dist="126269" blurRad="0">
              <a:srgbClr val="E6E6E6">
                <a:alpha val="100000"/>
              </a:srgbClr>
            </a:outerShdw>
          </a:effectLst>
        </p:spPr>
      </p:pic>
      <p:pic>
        <p:nvPicPr>
          <p:cNvPr name="Picture 5" id="5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48200" y="2933700"/>
            <a:ext cx="508000" cy="520700"/>
          </a:xfrm>
          <a:prstGeom prst="rect">
            <a:avLst/>
          </a:prstGeom>
        </p:spPr>
      </p:pic>
      <p:pic>
        <p:nvPicPr>
          <p:cNvPr name="Picture 6" id="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8890000" y="2933700"/>
            <a:ext cx="508000" cy="520700"/>
          </a:xfrm>
          <a:prstGeom prst="rect">
            <a:avLst/>
          </a:prstGeom>
        </p:spPr>
      </p:pic>
      <p:pic>
        <p:nvPicPr>
          <p:cNvPr name="Picture 7" id="7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3131800" y="2933700"/>
            <a:ext cx="508000" cy="520700"/>
          </a:xfrm>
          <a:prstGeom prst="rect">
            <a:avLst/>
          </a:prstGeom>
        </p:spPr>
      </p:pic>
      <p:pic>
        <p:nvPicPr>
          <p:cNvPr name="Picture 8" id="8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5410200" y="1549400"/>
            <a:ext cx="3289300" cy="3594100"/>
          </a:xfrm>
          <a:prstGeom prst="rect">
            <a:avLst/>
          </a:prstGeom>
          <a:effectLst>
            <a:outerShdw dir="5400000" dist="126269" blurRad="0">
              <a:srgbClr val="E6E6E6">
                <a:alpha val="100000"/>
              </a:srgbClr>
            </a:outerShdw>
          </a:effectLst>
        </p:spPr>
      </p:pic>
      <p:pic>
        <p:nvPicPr>
          <p:cNvPr name="Picture 9" id="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3855700" y="1549400"/>
            <a:ext cx="3289300" cy="3594100"/>
          </a:xfrm>
          <a:prstGeom prst="rect">
            <a:avLst/>
          </a:prstGeom>
          <a:effectLst>
            <a:outerShdw dir="5400000" dist="126269" blurRad="0">
              <a:srgbClr val="E6E6E6">
                <a:alpha val="100000"/>
              </a:srgbClr>
            </a:outerShdw>
          </a:effectLst>
        </p:spPr>
      </p:pic>
      <p:pic>
        <p:nvPicPr>
          <p:cNvPr name="Picture 10" id="10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626600" y="1549400"/>
            <a:ext cx="3289300" cy="3594100"/>
          </a:xfrm>
          <a:prstGeom prst="rect">
            <a:avLst/>
          </a:prstGeom>
          <a:effectLst>
            <a:outerShdw dir="5400000" dist="126269" blurRad="0">
              <a:srgbClr val="E6E6E6">
                <a:alpha val="100000"/>
              </a:srgbClr>
            </a:outerShdw>
          </a:effectLst>
        </p:spPr>
      </p:pic>
      <p:pic>
        <p:nvPicPr>
          <p:cNvPr name="Picture 11" id="11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5290800" y="5283200"/>
            <a:ext cx="508000" cy="520700"/>
          </a:xfrm>
          <a:prstGeom prst="rect">
            <a:avLst/>
          </a:prstGeom>
        </p:spPr>
      </p:pic>
      <p:sp>
        <p:nvSpPr>
          <p:cNvPr name="TextBox 12" id="12"/>
          <p:cNvSpPr txBox="true"/>
          <p:nvPr/>
        </p:nvSpPr>
        <p:spPr>
          <a:xfrm rot="0">
            <a:off x="10134600" y="2374900"/>
            <a:ext cx="22479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ko-KR" sz="2600" b="false" i="false" u="none" strike="noStrike">
                <a:solidFill>
                  <a:srgbClr val="000000"/>
                </a:solidFill>
                <a:ea typeface="BM JUA "/>
              </a:rPr>
              <a:t>제목</a:t>
            </a:r>
          </a:p>
        </p:txBody>
      </p:sp>
      <p:sp>
        <p:nvSpPr>
          <p:cNvPr name="TextBox 13" id="13"/>
          <p:cNvSpPr txBox="true"/>
          <p:nvPr/>
        </p:nvSpPr>
        <p:spPr>
          <a:xfrm rot="0">
            <a:off x="10033000" y="3479800"/>
            <a:ext cx="25146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116199"/>
              </a:lnSpc>
              <a:buClr>
                <a:srgbClr val="000000"/>
              </a:buClr>
              <a:buFont typeface="Arial"/>
              <a:buChar char="●"/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BM JUA "/>
              </a:rPr>
              <a:t>내용</a:t>
            </a:r>
          </a:p>
        </p:txBody>
      </p:sp>
      <p:sp>
        <p:nvSpPr>
          <p:cNvPr name="TextBox 14" id="14"/>
          <p:cNvSpPr txBox="true"/>
          <p:nvPr/>
        </p:nvSpPr>
        <p:spPr>
          <a:xfrm rot="0">
            <a:off x="10147300" y="1663700"/>
            <a:ext cx="2222500" cy="419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2400" b="false" i="false" u="none" strike="noStrike" spc="100">
                <a:solidFill>
                  <a:srgbClr val="FFFFFF"/>
                </a:solidFill>
                <a:latin typeface="BM JUA "/>
              </a:rPr>
              <a:t>STEP 3</a:t>
            </a:r>
          </a:p>
        </p:txBody>
      </p:sp>
      <p:sp>
        <p:nvSpPr>
          <p:cNvPr name="TextBox 15" id="15"/>
          <p:cNvSpPr txBox="true"/>
          <p:nvPr/>
        </p:nvSpPr>
        <p:spPr>
          <a:xfrm rot="0">
            <a:off x="7912100" y="609600"/>
            <a:ext cx="2476500" cy="4699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ko-KR" sz="2600" b="false" i="false" u="none" strike="noStrike" spc="-100">
                <a:solidFill>
                  <a:srgbClr val="000000"/>
                </a:solidFill>
                <a:ea typeface="BM JUA "/>
              </a:rPr>
              <a:t>로드맵</a:t>
            </a:r>
            <a:r>
              <a:rPr lang="en-US" sz="2600" b="false" i="false" u="none" strike="noStrike" spc="-100">
                <a:solidFill>
                  <a:srgbClr val="000000"/>
                </a:solidFill>
                <a:latin typeface="BM JUA "/>
              </a:rPr>
              <a:t>:</a:t>
            </a:r>
            <a:r>
              <a:rPr lang="ko-KR" sz="2600" b="false" i="false" u="none" strike="noStrike" spc="-100">
                <a:solidFill>
                  <a:srgbClr val="000000"/>
                </a:solidFill>
                <a:ea typeface="BM JUA "/>
              </a:rPr>
              <a:t>세부실행과제</a:t>
            </a:r>
          </a:p>
        </p:txBody>
      </p:sp>
      <p:sp>
        <p:nvSpPr>
          <p:cNvPr name="TextBox 16" id="16"/>
          <p:cNvSpPr txBox="true"/>
          <p:nvPr/>
        </p:nvSpPr>
        <p:spPr>
          <a:xfrm rot="0">
            <a:off x="1663700" y="2374900"/>
            <a:ext cx="22479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en-US" sz="2600" b="false" i="false" u="none" strike="noStrike">
                <a:solidFill>
                  <a:srgbClr val="000000"/>
                </a:solidFill>
                <a:latin typeface="BM JUA "/>
              </a:rPr>
              <a:t>EX)</a:t>
            </a:r>
            <a:r>
              <a:rPr lang="ko-KR" sz="2600" b="false" i="false" u="none" strike="noStrike">
                <a:solidFill>
                  <a:srgbClr val="000000"/>
                </a:solidFill>
                <a:ea typeface="BM JUA "/>
              </a:rPr>
              <a:t>강사섭외</a:t>
            </a:r>
          </a:p>
        </p:txBody>
      </p:sp>
      <p:sp>
        <p:nvSpPr>
          <p:cNvPr name="TextBox 17" id="17"/>
          <p:cNvSpPr txBox="true"/>
          <p:nvPr/>
        </p:nvSpPr>
        <p:spPr>
          <a:xfrm rot="0">
            <a:off x="1549400" y="3479800"/>
            <a:ext cx="25146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116199"/>
              </a:lnSpc>
              <a:buClr>
                <a:srgbClr val="000000"/>
              </a:buClr>
              <a:buFont typeface="Arial"/>
              <a:buChar char="●"/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BM JUA "/>
              </a:rPr>
              <a:t>내용</a:t>
            </a:r>
          </a:p>
        </p:txBody>
      </p:sp>
      <p:sp>
        <p:nvSpPr>
          <p:cNvPr name="TextBox 18" id="18"/>
          <p:cNvSpPr txBox="true"/>
          <p:nvPr/>
        </p:nvSpPr>
        <p:spPr>
          <a:xfrm rot="0">
            <a:off x="1676400" y="1663700"/>
            <a:ext cx="2222500" cy="419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2400" b="false" i="false" u="none" strike="noStrike" spc="100">
                <a:solidFill>
                  <a:srgbClr val="FFFFFF"/>
                </a:solidFill>
                <a:latin typeface="BM JUA "/>
              </a:rPr>
              <a:t>STEP 1</a:t>
            </a:r>
          </a:p>
        </p:txBody>
      </p:sp>
      <p:sp>
        <p:nvSpPr>
          <p:cNvPr name="TextBox 19" id="19"/>
          <p:cNvSpPr txBox="true"/>
          <p:nvPr/>
        </p:nvSpPr>
        <p:spPr>
          <a:xfrm rot="0">
            <a:off x="5905500" y="2374900"/>
            <a:ext cx="22479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ko-KR" sz="2600" b="false" i="false" u="none" strike="noStrike">
                <a:solidFill>
                  <a:srgbClr val="000000"/>
                </a:solidFill>
                <a:ea typeface="BM JUA "/>
              </a:rPr>
              <a:t>제목</a:t>
            </a:r>
          </a:p>
        </p:txBody>
      </p:sp>
      <p:sp>
        <p:nvSpPr>
          <p:cNvPr name="TextBox 20" id="20"/>
          <p:cNvSpPr txBox="true"/>
          <p:nvPr/>
        </p:nvSpPr>
        <p:spPr>
          <a:xfrm rot="0">
            <a:off x="5791200" y="3479800"/>
            <a:ext cx="13208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116199"/>
              </a:lnSpc>
              <a:buClr>
                <a:srgbClr val="000000"/>
              </a:buClr>
              <a:buFont typeface="Arial"/>
              <a:buChar char="●"/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BM JUA "/>
              </a:rPr>
              <a:t>내용</a:t>
            </a:r>
          </a:p>
        </p:txBody>
      </p:sp>
      <p:sp>
        <p:nvSpPr>
          <p:cNvPr name="TextBox 21" id="21"/>
          <p:cNvSpPr txBox="true"/>
          <p:nvPr/>
        </p:nvSpPr>
        <p:spPr>
          <a:xfrm rot="0">
            <a:off x="5905500" y="1663700"/>
            <a:ext cx="2222500" cy="419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2400" b="false" i="false" u="none" strike="noStrike" spc="100">
                <a:solidFill>
                  <a:srgbClr val="FFFFFF"/>
                </a:solidFill>
                <a:latin typeface="BM JUA "/>
              </a:rPr>
              <a:t>STEP 2</a:t>
            </a:r>
          </a:p>
        </p:txBody>
      </p:sp>
      <p:sp>
        <p:nvSpPr>
          <p:cNvPr name="TextBox 22" id="22"/>
          <p:cNvSpPr txBox="true"/>
          <p:nvPr/>
        </p:nvSpPr>
        <p:spPr>
          <a:xfrm rot="0">
            <a:off x="14376400" y="2374900"/>
            <a:ext cx="22479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en-US" sz="2600" b="false" i="false" u="none" strike="noStrike">
                <a:solidFill>
                  <a:srgbClr val="000000"/>
                </a:solidFill>
                <a:latin typeface="BM JUA "/>
              </a:rPr>
              <a:t>EX)1</a:t>
            </a:r>
            <a:r>
              <a:rPr lang="ko-KR" sz="2600" b="false" i="false" u="none" strike="noStrike">
                <a:solidFill>
                  <a:srgbClr val="000000"/>
                </a:solidFill>
                <a:ea typeface="BM JUA "/>
              </a:rPr>
              <a:t>차수업</a:t>
            </a:r>
          </a:p>
        </p:txBody>
      </p:sp>
      <p:sp>
        <p:nvSpPr>
          <p:cNvPr name="TextBox 23" id="23"/>
          <p:cNvSpPr txBox="true"/>
          <p:nvPr/>
        </p:nvSpPr>
        <p:spPr>
          <a:xfrm rot="0">
            <a:off x="14122400" y="3479800"/>
            <a:ext cx="25146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116199"/>
              </a:lnSpc>
              <a:buClr>
                <a:srgbClr val="000000"/>
              </a:buClr>
              <a:buFont typeface="Arial"/>
              <a:buChar char="●"/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BM JUA "/>
              </a:rPr>
              <a:t>내용</a:t>
            </a:r>
          </a:p>
        </p:txBody>
      </p:sp>
      <p:sp>
        <p:nvSpPr>
          <p:cNvPr name="TextBox 24" id="24"/>
          <p:cNvSpPr txBox="true"/>
          <p:nvPr/>
        </p:nvSpPr>
        <p:spPr>
          <a:xfrm rot="0">
            <a:off x="14389100" y="1663700"/>
            <a:ext cx="2222500" cy="419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2400" b="false" i="false" u="none" strike="noStrike" spc="100">
                <a:solidFill>
                  <a:srgbClr val="FFFFFF"/>
                </a:solidFill>
                <a:latin typeface="BM JUA "/>
              </a:rPr>
              <a:t>STEP 4</a:t>
            </a:r>
          </a:p>
        </p:txBody>
      </p:sp>
      <p:pic>
        <p:nvPicPr>
          <p:cNvPr name="Picture 25" id="25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1155700" y="5905500"/>
            <a:ext cx="3289300" cy="3594100"/>
          </a:xfrm>
          <a:prstGeom prst="rect">
            <a:avLst/>
          </a:prstGeom>
          <a:effectLst>
            <a:outerShdw dir="5400000" dist="126269" blurRad="0">
              <a:srgbClr val="E6E6E6">
                <a:alpha val="100000"/>
              </a:srgbClr>
            </a:outerShdw>
          </a:effectLst>
        </p:spPr>
      </p:pic>
      <p:pic>
        <p:nvPicPr>
          <p:cNvPr name="Picture 26" id="26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4660900" y="7289800"/>
            <a:ext cx="508000" cy="520700"/>
          </a:xfrm>
          <a:prstGeom prst="rect">
            <a:avLst/>
          </a:prstGeom>
        </p:spPr>
      </p:pic>
      <p:pic>
        <p:nvPicPr>
          <p:cNvPr name="Picture 27" id="27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8902700" y="7289800"/>
            <a:ext cx="508000" cy="520700"/>
          </a:xfrm>
          <a:prstGeom prst="rect">
            <a:avLst/>
          </a:prstGeom>
        </p:spPr>
      </p:pic>
      <p:pic>
        <p:nvPicPr>
          <p:cNvPr name="Picture 28" id="28"/>
          <p:cNvPicPr>
            <a:picLocks noChangeAspect="true"/>
          </p:cNvPicPr>
          <p:nvPr/>
        </p:nvPicPr>
        <p:blipFill>
          <a:blip r:embed="rId5"/>
          <a:stretch>
            <a:fillRect/>
          </a:stretch>
        </p:blipFill>
        <p:spPr>
          <a:xfrm rot="0">
            <a:off x="13144500" y="7289800"/>
            <a:ext cx="508000" cy="520700"/>
          </a:xfrm>
          <a:prstGeom prst="rect">
            <a:avLst/>
          </a:prstGeom>
        </p:spPr>
      </p:pic>
      <p:pic>
        <p:nvPicPr>
          <p:cNvPr name="Picture 29" id="29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5435600" y="5905500"/>
            <a:ext cx="3289300" cy="3594100"/>
          </a:xfrm>
          <a:prstGeom prst="rect">
            <a:avLst/>
          </a:prstGeom>
          <a:effectLst>
            <a:outerShdw dir="5400000" dist="126269" blurRad="0">
              <a:srgbClr val="E6E6E6">
                <a:alpha val="100000"/>
              </a:srgbClr>
            </a:outerShdw>
          </a:effectLst>
        </p:spPr>
      </p:pic>
      <p:pic>
        <p:nvPicPr>
          <p:cNvPr name="Picture 30" id="30"/>
          <p:cNvPicPr>
            <a:picLocks noChangeAspect="true"/>
          </p:cNvPicPr>
          <p:nvPr/>
        </p:nvPicPr>
        <p:blipFill>
          <a:blip r:embed="rId6"/>
          <a:stretch>
            <a:fillRect/>
          </a:stretch>
        </p:blipFill>
        <p:spPr>
          <a:xfrm rot="0">
            <a:off x="13881100" y="5905500"/>
            <a:ext cx="3289300" cy="3594100"/>
          </a:xfrm>
          <a:prstGeom prst="rect">
            <a:avLst/>
          </a:prstGeom>
          <a:effectLst>
            <a:outerShdw dir="5400000" dist="126269" blurRad="0">
              <a:srgbClr val="E6E6E6">
                <a:alpha val="100000"/>
              </a:srgbClr>
            </a:outerShdw>
          </a:effectLst>
        </p:spPr>
      </p:pic>
      <p:pic>
        <p:nvPicPr>
          <p:cNvPr name="Picture 31" id="31"/>
          <p:cNvPicPr>
            <a:picLocks noChangeAspect="true"/>
          </p:cNvPicPr>
          <p:nvPr/>
        </p:nvPicPr>
        <p:blipFill>
          <a:blip r:embed="rId4"/>
          <a:stretch>
            <a:fillRect/>
          </a:stretch>
        </p:blipFill>
        <p:spPr>
          <a:xfrm rot="0">
            <a:off x="9639300" y="5905500"/>
            <a:ext cx="3289300" cy="3594100"/>
          </a:xfrm>
          <a:prstGeom prst="rect">
            <a:avLst/>
          </a:prstGeom>
          <a:effectLst>
            <a:outerShdw dir="5400000" dist="126269" blurRad="0">
              <a:srgbClr val="E6E6E6">
                <a:alpha val="100000"/>
              </a:srgbClr>
            </a:outerShdw>
          </a:effectLst>
        </p:spPr>
      </p:pic>
      <p:sp>
        <p:nvSpPr>
          <p:cNvPr name="TextBox 32" id="32"/>
          <p:cNvSpPr txBox="true"/>
          <p:nvPr/>
        </p:nvSpPr>
        <p:spPr>
          <a:xfrm rot="0">
            <a:off x="10160000" y="6731000"/>
            <a:ext cx="22479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ko-KR" sz="2600" b="false" i="false" u="none" strike="noStrike">
                <a:solidFill>
                  <a:srgbClr val="000000"/>
                </a:solidFill>
                <a:ea typeface="BM JUA "/>
              </a:rPr>
              <a:t>제목</a:t>
            </a:r>
          </a:p>
        </p:txBody>
      </p:sp>
      <p:sp>
        <p:nvSpPr>
          <p:cNvPr name="TextBox 33" id="33"/>
          <p:cNvSpPr txBox="true"/>
          <p:nvPr/>
        </p:nvSpPr>
        <p:spPr>
          <a:xfrm rot="0">
            <a:off x="10045700" y="7835900"/>
            <a:ext cx="25146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116199"/>
              </a:lnSpc>
              <a:buClr>
                <a:srgbClr val="000000"/>
              </a:buClr>
              <a:buFont typeface="Arial"/>
              <a:buChar char="●"/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BM JUA "/>
              </a:rPr>
              <a:t>내용</a:t>
            </a:r>
          </a:p>
        </p:txBody>
      </p:sp>
      <p:sp>
        <p:nvSpPr>
          <p:cNvPr name="TextBox 34" id="34"/>
          <p:cNvSpPr txBox="true"/>
          <p:nvPr/>
        </p:nvSpPr>
        <p:spPr>
          <a:xfrm rot="0">
            <a:off x="10160000" y="6019800"/>
            <a:ext cx="2222500" cy="419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2400" b="false" i="false" u="none" strike="noStrike" spc="100">
                <a:solidFill>
                  <a:srgbClr val="FFFFFF"/>
                </a:solidFill>
                <a:latin typeface="BM JUA "/>
              </a:rPr>
              <a:t>STEP 6</a:t>
            </a:r>
          </a:p>
        </p:txBody>
      </p:sp>
      <p:sp>
        <p:nvSpPr>
          <p:cNvPr name="TextBox 35" id="35"/>
          <p:cNvSpPr txBox="true"/>
          <p:nvPr/>
        </p:nvSpPr>
        <p:spPr>
          <a:xfrm rot="0">
            <a:off x="1676400" y="6731000"/>
            <a:ext cx="22479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ko-KR" sz="2600" b="false" i="false" u="none" strike="noStrike">
                <a:solidFill>
                  <a:srgbClr val="000000"/>
                </a:solidFill>
                <a:ea typeface="BM JUA "/>
              </a:rPr>
              <a:t>제목</a:t>
            </a:r>
          </a:p>
        </p:txBody>
      </p:sp>
      <p:sp>
        <p:nvSpPr>
          <p:cNvPr name="TextBox 36" id="36"/>
          <p:cNvSpPr txBox="true"/>
          <p:nvPr/>
        </p:nvSpPr>
        <p:spPr>
          <a:xfrm rot="0">
            <a:off x="1574800" y="7835900"/>
            <a:ext cx="25146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116199"/>
              </a:lnSpc>
              <a:buClr>
                <a:srgbClr val="000000"/>
              </a:buClr>
              <a:buFont typeface="Arial"/>
              <a:buChar char="●"/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BM JUA "/>
              </a:rPr>
              <a:t>내용</a:t>
            </a:r>
          </a:p>
        </p:txBody>
      </p:sp>
      <p:sp>
        <p:nvSpPr>
          <p:cNvPr name="TextBox 37" id="37"/>
          <p:cNvSpPr txBox="true"/>
          <p:nvPr/>
        </p:nvSpPr>
        <p:spPr>
          <a:xfrm rot="0">
            <a:off x="1689100" y="6019800"/>
            <a:ext cx="2222500" cy="419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2400" b="false" i="false" u="none" strike="noStrike" spc="100">
                <a:solidFill>
                  <a:srgbClr val="FFFFFF"/>
                </a:solidFill>
                <a:latin typeface="BM JUA "/>
              </a:rPr>
              <a:t>STEP 8</a:t>
            </a:r>
          </a:p>
        </p:txBody>
      </p:sp>
      <p:sp>
        <p:nvSpPr>
          <p:cNvPr name="TextBox 38" id="38"/>
          <p:cNvSpPr txBox="true"/>
          <p:nvPr/>
        </p:nvSpPr>
        <p:spPr>
          <a:xfrm rot="0">
            <a:off x="5918200" y="6731000"/>
            <a:ext cx="22479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ko-KR" sz="2600" b="false" i="false" u="none" strike="noStrike">
                <a:solidFill>
                  <a:srgbClr val="000000"/>
                </a:solidFill>
                <a:ea typeface="BM JUA "/>
              </a:rPr>
              <a:t>제목</a:t>
            </a:r>
          </a:p>
        </p:txBody>
      </p:sp>
      <p:sp>
        <p:nvSpPr>
          <p:cNvPr name="TextBox 39" id="39"/>
          <p:cNvSpPr txBox="true"/>
          <p:nvPr/>
        </p:nvSpPr>
        <p:spPr>
          <a:xfrm rot="0">
            <a:off x="5803900" y="7835900"/>
            <a:ext cx="25146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116199"/>
              </a:lnSpc>
              <a:buClr>
                <a:srgbClr val="000000"/>
              </a:buClr>
              <a:buFont typeface="Arial"/>
              <a:buChar char="●"/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BM JUA "/>
              </a:rPr>
              <a:t>내용</a:t>
            </a:r>
          </a:p>
        </p:txBody>
      </p:sp>
      <p:sp>
        <p:nvSpPr>
          <p:cNvPr name="TextBox 40" id="40"/>
          <p:cNvSpPr txBox="true"/>
          <p:nvPr/>
        </p:nvSpPr>
        <p:spPr>
          <a:xfrm rot="0">
            <a:off x="5930900" y="6019800"/>
            <a:ext cx="2222500" cy="419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2400" b="false" i="false" u="none" strike="noStrike" spc="100">
                <a:solidFill>
                  <a:srgbClr val="FFFFFF"/>
                </a:solidFill>
                <a:latin typeface="BM JUA "/>
              </a:rPr>
              <a:t>STEP 7</a:t>
            </a:r>
          </a:p>
        </p:txBody>
      </p:sp>
      <p:sp>
        <p:nvSpPr>
          <p:cNvPr name="TextBox 41" id="41"/>
          <p:cNvSpPr txBox="true"/>
          <p:nvPr/>
        </p:nvSpPr>
        <p:spPr>
          <a:xfrm rot="0">
            <a:off x="14389100" y="6731000"/>
            <a:ext cx="2247900" cy="4572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107899"/>
              </a:lnSpc>
            </a:pPr>
            <a:r>
              <a:rPr lang="ko-KR" sz="2600" b="false" i="false" u="none" strike="noStrike">
                <a:solidFill>
                  <a:srgbClr val="000000"/>
                </a:solidFill>
                <a:ea typeface="BM JUA "/>
              </a:rPr>
              <a:t>제목</a:t>
            </a:r>
          </a:p>
        </p:txBody>
      </p:sp>
      <p:sp>
        <p:nvSpPr>
          <p:cNvPr name="TextBox 42" id="42"/>
          <p:cNvSpPr txBox="true"/>
          <p:nvPr/>
        </p:nvSpPr>
        <p:spPr>
          <a:xfrm rot="0">
            <a:off x="14287500" y="7835900"/>
            <a:ext cx="2514600" cy="3556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l" lvl="0" indent="-342900" marL="342900">
              <a:lnSpc>
                <a:spcPct val="116199"/>
              </a:lnSpc>
              <a:buClr>
                <a:srgbClr val="000000"/>
              </a:buClr>
              <a:buFont typeface="Arial"/>
              <a:buChar char="●"/>
            </a:pPr>
            <a:r>
              <a:rPr lang="ko-KR" sz="2000" b="false" i="false" u="none" strike="noStrike" spc="-100">
                <a:solidFill>
                  <a:srgbClr val="000000"/>
                </a:solidFill>
                <a:ea typeface="BM JUA "/>
              </a:rPr>
              <a:t>내용</a:t>
            </a:r>
          </a:p>
        </p:txBody>
      </p:sp>
      <p:sp>
        <p:nvSpPr>
          <p:cNvPr name="TextBox 43" id="43"/>
          <p:cNvSpPr txBox="true"/>
          <p:nvPr/>
        </p:nvSpPr>
        <p:spPr>
          <a:xfrm rot="0">
            <a:off x="14401800" y="6019800"/>
            <a:ext cx="2222500" cy="419100"/>
          </a:xfrm>
          <a:prstGeom prst="rect">
            <a:avLst/>
          </a:prstGeom>
        </p:spPr>
        <p:txBody>
          <a:bodyPr anchor="ctr" rtlCol="false" lIns="0" tIns="0" rIns="0" bIns="0"/>
          <a:lstStyle/>
          <a:p>
            <a:pPr algn="ctr" lvl="0">
              <a:lnSpc>
                <a:spcPct val="99600"/>
              </a:lnSpc>
            </a:pPr>
            <a:r>
              <a:rPr lang="en-US" sz="2400" b="false" i="false" u="none" strike="noStrike" spc="100">
                <a:solidFill>
                  <a:srgbClr val="FFFFFF"/>
                </a:solidFill>
                <a:latin typeface="BM JUA "/>
              </a:rPr>
              <a:t>STEP 5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terms:created xsi:type="dcterms:W3CDTF">2006-08-16T00:00:00Z</dcterms:created>
  <dcterms:modified xsi:type="dcterms:W3CDTF">2011-08-01T06:04:30Z</dcterms:modified>
  <cp:revision>1</cp:revision>
</cp:coreProperties>
</file>